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4" r:id="rId2"/>
    <p:sldId id="257" r:id="rId3"/>
    <p:sldId id="340" r:id="rId4"/>
    <p:sldId id="341" r:id="rId5"/>
    <p:sldId id="342" r:id="rId6"/>
    <p:sldId id="343" r:id="rId7"/>
    <p:sldId id="344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0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3D609-5D3A-4B16-9F55-48732F32C320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306E5-3B19-4EF4-8401-342CA7B1C2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583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1306E5-3B19-4EF4-8401-342CA7B1C2E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650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74B2EC-5CA5-75AA-F727-83CA3C2B2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16522A-3B2F-F0B9-DA81-A56CA55483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F525A-01A6-4A90-9010-F31E53E93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0AF6-BF48-4692-B85C-DA17309A9FEB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4CE785-DAC3-C54D-AA5C-114D71A73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5A92C9-118D-F963-C989-6E187FAE7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6A9B-463C-41B3-B6EF-ED8A3F3950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557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930D31-B71A-740C-A9E0-F1FFE85B4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07FC14-643C-6D49-6336-3C7CCAD12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4D8E56-5A2B-0B13-6DF3-81CD83504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0AF6-BF48-4692-B85C-DA17309A9FEB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8D6900-6A7F-C969-1C03-E8451E6DE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41B898-FC80-2991-BED2-29F5DD8A4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6A9B-463C-41B3-B6EF-ED8A3F3950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327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5DFABF-E3DA-A229-55EA-E10B01B455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E89A48-ECAE-81BC-F6DB-901CE2893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82FB1C-3AA4-6FEE-3F39-3EB10E54E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0AF6-BF48-4692-B85C-DA17309A9FEB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A42BF6-2EB6-958C-1A8F-D7CAA7DB5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C3D9A4-D1FB-CE90-4D44-65DDFA5A9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6A9B-463C-41B3-B6EF-ED8A3F3950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2727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32CF7-7DA5-C80A-4695-464B33B4B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A158D4-1239-4B29-8507-EAB6D2077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42E951-3E2E-5F9D-ABCC-5954F4265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0AF6-BF48-4692-B85C-DA17309A9FEB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1CB156-DF6B-224D-EE48-E0A5D4A1C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903ECD-A1BA-7606-08F6-BC4A60500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6A9B-463C-41B3-B6EF-ED8A3F3950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978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7BACF0-41C7-402D-D953-339E53CCF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557D79-B395-15B8-AD56-5FFE72674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FBE317-9920-FF66-3167-E5387A118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0AF6-BF48-4692-B85C-DA17309A9FEB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DAB7F-FC4F-5BE5-48CC-382F5DD5D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DDEC24-CF06-B086-17B6-160EFBB1D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6A9B-463C-41B3-B6EF-ED8A3F3950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235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CF6DFA-3A52-7FC6-78BC-C25C57257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7612B5-FDE9-2B0D-F996-FFC02DB5AD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C0E550-3EE3-5A8B-EC76-58C135DAD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F21C71-3A1F-4E02-1150-2DAAC7460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0AF6-BF48-4692-B85C-DA17309A9FEB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85738F-D8B1-A118-A1B7-EA4E8B4B7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DA2138-66FD-D16B-86E8-D4610941D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6A9B-463C-41B3-B6EF-ED8A3F3950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221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88E00C-F600-B50F-45BB-53B8DCEAC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D50C74-5860-17D7-E32D-C4380D49B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DD77B9-E238-5244-0B0D-3A7240388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52FA12C-AC37-236B-633C-E62A7ED9E7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0D233A7-22C9-0800-AF7C-F588E6676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46F6670-4906-270B-796B-AFD87936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0AF6-BF48-4692-B85C-DA17309A9FEB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E150B4-DE42-111A-4DC9-02D5C06BF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0A80055-8FF0-AA3B-6D3F-EA56E1802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6A9B-463C-41B3-B6EF-ED8A3F3950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9975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DB0127-4BB7-539E-7507-16FE44DF7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AB6A303-D7C9-77C2-8B5B-3FEAAFB05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0AF6-BF48-4692-B85C-DA17309A9FEB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76C7490-B277-D117-D0D8-9A34A70D4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51187AE-1D24-9038-3CF8-E7A552C3E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6A9B-463C-41B3-B6EF-ED8A3F3950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20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A1517D1-D03E-E312-646D-AFE4B3A6C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0AF6-BF48-4692-B85C-DA17309A9FEB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78F2EFF-C13E-2A44-EEB0-AD25EDC88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482AFF6-080D-D6E3-FB15-A7B2F286D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6A9B-463C-41B3-B6EF-ED8A3F3950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235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729299-223D-6BB9-A9A9-8D7B5AFA9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8EDE1A-F471-E1DD-79FC-29CAC0BD8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0A6379-D344-86EF-83C2-208265BF4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6D105D-E75C-5C08-F5F1-9D3DD93F8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0AF6-BF48-4692-B85C-DA17309A9FEB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69EFBC-7198-B0EB-39B0-A9BB8B9AE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B8A7F0-4101-9DCC-CB4C-0E43ED619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6A9B-463C-41B3-B6EF-ED8A3F3950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7191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2EAFAE-01C3-1529-3EA7-ECB0C8A1A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10CD03-FF6E-DCEB-5138-215E8AB16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F49874-5082-02AE-886B-A94AB38B0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62BFA9-F38E-46F4-5A57-374D9DB76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0AF6-BF48-4692-B85C-DA17309A9FEB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618CA6-9D8D-6130-E4AE-5B5997C4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688E4C-314A-76D1-CC5B-68219CA89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6A9B-463C-41B3-B6EF-ED8A3F3950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073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B34CE45-2644-2B46-A5D1-9AF96083D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F2FC81-1DBA-5873-CE12-7AEE42627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34BED6-CC52-1409-6071-A580EA045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4E0AF6-BF48-4692-B85C-DA17309A9FEB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8D5DE2-5CC0-D40E-05BC-71AB506BD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895678-ED39-B7C4-A09E-086332F3C7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296A9B-463C-41B3-B6EF-ED8A3F3950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513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28F9A87-BA48-43E4-0387-55E669B5FF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8418" y="1176516"/>
            <a:ext cx="2703582" cy="568148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B3F6B8D-324A-6B15-EC12-DA2697788D71}"/>
              </a:ext>
            </a:extLst>
          </p:cNvPr>
          <p:cNvSpPr txBox="1"/>
          <p:nvPr/>
        </p:nvSpPr>
        <p:spPr>
          <a:xfrm>
            <a:off x="921360" y="2362353"/>
            <a:ext cx="83493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latin typeface="Arial "/>
              </a:rPr>
              <a:t>REUNIÓN INFORMATIVA, SEGUIMIENTO Y CONSTRUCCIÓN DE METAS ESTRATÉGICAS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DEC7645-BC03-F49B-8785-261201EDB2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91" t="4447" r="8034" b="89696"/>
          <a:stretch/>
        </p:blipFill>
        <p:spPr>
          <a:xfrm>
            <a:off x="2914734" y="449417"/>
            <a:ext cx="4362594" cy="72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561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510A88-A5AD-3FD2-7974-3B66D797A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753" y="2688772"/>
            <a:ext cx="8446556" cy="2157996"/>
          </a:xfrm>
        </p:spPr>
        <p:txBody>
          <a:bodyPr>
            <a:noAutofit/>
          </a:bodyPr>
          <a:lstStyle/>
          <a:p>
            <a:pPr algn="ctr"/>
            <a:r>
              <a:rPr lang="es-MX" sz="3600" b="1" dirty="0">
                <a:latin typeface="Arial" panose="020B0604020202020204" pitchFamily="34" charset="0"/>
                <a:cs typeface="Arial" panose="020B0604020202020204" pitchFamily="34" charset="0"/>
              </a:rPr>
              <a:t>2.	Presentación de Resultados del  informe de evaluación de las metas estratégicas 2024, realizado por la Universidad de Colima.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66B4DA4-A387-D772-6E6B-812C3DFBBA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8418" y="1176516"/>
            <a:ext cx="2703582" cy="568148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37348CD-02DD-8787-B49D-E0CBB2D27B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91" t="4447" r="8034" b="89696"/>
          <a:stretch/>
        </p:blipFill>
        <p:spPr>
          <a:xfrm>
            <a:off x="2914734" y="449417"/>
            <a:ext cx="4362594" cy="72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233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DF2EBA-BA04-14F1-73A7-F76C213BD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0AA9838-D293-A703-DF76-111CE065B7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8418" y="1176516"/>
            <a:ext cx="2703582" cy="568148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80A296C-70B9-F344-4B23-14E321110F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91" t="4447" r="8034" b="89696"/>
          <a:stretch/>
        </p:blipFill>
        <p:spPr>
          <a:xfrm>
            <a:off x="0" y="0"/>
            <a:ext cx="4362594" cy="72709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D1AF05C-F75C-DCAF-7BCE-88FCA98086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787" y="929734"/>
            <a:ext cx="6259286" cy="592826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3464CE4-8D1D-DF3C-4AB2-2FA92D1873D2}"/>
              </a:ext>
            </a:extLst>
          </p:cNvPr>
          <p:cNvSpPr txBox="1"/>
          <p:nvPr/>
        </p:nvSpPr>
        <p:spPr>
          <a:xfrm>
            <a:off x="6352781" y="98737"/>
            <a:ext cx="4867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RESULTADOS DE EVALUACIONES ANTERIORES</a:t>
            </a:r>
          </a:p>
        </p:txBody>
      </p:sp>
    </p:spTree>
    <p:extLst>
      <p:ext uri="{BB962C8B-B14F-4D97-AF65-F5344CB8AC3E}">
        <p14:creationId xmlns:p14="http://schemas.microsoft.com/office/powerpoint/2010/main" val="370286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2D7500-4F70-8B8D-07CD-4C2D32CD04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8A9823A-0298-A3D5-5F83-3CBE4DABD1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8418" y="1176516"/>
            <a:ext cx="2703582" cy="568148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A7C4326-5659-1EA9-2957-5065C44404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91" t="4447" r="8034" b="89696"/>
          <a:stretch/>
        </p:blipFill>
        <p:spPr>
          <a:xfrm>
            <a:off x="0" y="0"/>
            <a:ext cx="4362594" cy="727099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7ACD8F3-A4DA-F31E-4FE7-D3CFE8FDC095}"/>
              </a:ext>
            </a:extLst>
          </p:cNvPr>
          <p:cNvSpPr txBox="1"/>
          <p:nvPr/>
        </p:nvSpPr>
        <p:spPr>
          <a:xfrm>
            <a:off x="6178610" y="265434"/>
            <a:ext cx="4867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EVALUACIÓN 2024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CC06031-4647-1BEC-2D4C-834E31C758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077" y="733049"/>
            <a:ext cx="7539121" cy="2695951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57B1015-26DD-580A-6B93-0E696E94EA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504" y="3305551"/>
            <a:ext cx="7380493" cy="337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03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B5F6B2-1AB1-B08D-D812-25CCEFAEC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6C65FE92-CA69-C599-9819-63A04707A8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8418" y="1176516"/>
            <a:ext cx="2703582" cy="568148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166BF625-3B00-11ED-94D5-736F43F461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91" t="4447" r="8034" b="89696"/>
          <a:stretch/>
        </p:blipFill>
        <p:spPr>
          <a:xfrm>
            <a:off x="0" y="0"/>
            <a:ext cx="4362594" cy="727099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FB0BF75E-A13A-9820-5CF3-F21D8D36A730}"/>
              </a:ext>
            </a:extLst>
          </p:cNvPr>
          <p:cNvSpPr txBox="1"/>
          <p:nvPr/>
        </p:nvSpPr>
        <p:spPr>
          <a:xfrm>
            <a:off x="4790586" y="496266"/>
            <a:ext cx="4867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EVALUACIÓN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EBA7CA6-C960-50C0-C0FE-4D6D28EA40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972" y="2349399"/>
            <a:ext cx="8623228" cy="21592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69753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7603BE-FDFE-11FE-CB41-D8A9D1839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FE4CC85-AADD-A90B-A39B-272E4C7852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91" t="4447" r="8034" b="89696"/>
          <a:stretch/>
        </p:blipFill>
        <p:spPr>
          <a:xfrm>
            <a:off x="0" y="0"/>
            <a:ext cx="4362594" cy="727099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39AB07BF-91AC-175B-7913-CC5B3F68162D}"/>
              </a:ext>
            </a:extLst>
          </p:cNvPr>
          <p:cNvSpPr txBox="1"/>
          <p:nvPr/>
        </p:nvSpPr>
        <p:spPr>
          <a:xfrm>
            <a:off x="5026772" y="363549"/>
            <a:ext cx="56052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COMPARATIVO DE LAS EVALUACIONES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90C1E0F-DE04-BCB4-635B-DE2EA71FD3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914" y="2418227"/>
            <a:ext cx="11154172" cy="2021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4403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D9DECB-8F43-299C-9B35-B0A08C4333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4FCFA3F-2825-999C-7213-2A6012B11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91" t="4447" r="8034" b="89696"/>
          <a:stretch/>
        </p:blipFill>
        <p:spPr>
          <a:xfrm>
            <a:off x="0" y="0"/>
            <a:ext cx="4362594" cy="727099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930DD7FA-15D8-4967-F787-C3EFB519AE09}"/>
              </a:ext>
            </a:extLst>
          </p:cNvPr>
          <p:cNvSpPr txBox="1"/>
          <p:nvPr/>
        </p:nvSpPr>
        <p:spPr>
          <a:xfrm>
            <a:off x="5026772" y="363549"/>
            <a:ext cx="5605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SUGERENCIAS GENERALES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050F5E5-65F1-97F7-3EB1-A6D622BDB71A}"/>
              </a:ext>
            </a:extLst>
          </p:cNvPr>
          <p:cNvSpPr txBox="1"/>
          <p:nvPr/>
        </p:nvSpPr>
        <p:spPr>
          <a:xfrm>
            <a:off x="729341" y="1482529"/>
            <a:ext cx="10341430" cy="4504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este sentido se sugiere que para futuros eventos se elaboren actas que documenten formalmente el cumplimiento de las metas.</a:t>
            </a:r>
          </a:p>
          <a:p>
            <a:pPr algn="just"/>
            <a:r>
              <a:rPr lang="es-MX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sugiere que se entregue como evidencia la lista de los asistentes, las constancias de participación y una encuesta de satisfacción. </a:t>
            </a:r>
          </a:p>
          <a:p>
            <a:pPr algn="just"/>
            <a:endParaRPr lang="es-MX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foros y acciones de relevancia en el futuro, se sugiere incluir el programa con los temas y los capacitadores que participaron, de manera que pueda ser retomado y replicado por otras administraciones. </a:t>
            </a:r>
          </a:p>
          <a:p>
            <a:pPr algn="just"/>
            <a:endParaRPr lang="es-MX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reitera la recomendación de fortalecer la capacitación en materia de planeación, generación de indicadores y metas, de manera que puedan redactarse y establecerse en sintonía con el personal, para trabajar igualmente en el monitoreo y seguimiento, así como el levantamiento de evidencias.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0783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2889</TotalTime>
  <Words>176</Words>
  <Application>Microsoft Office PowerPoint</Application>
  <PresentationFormat>Panorámica</PresentationFormat>
  <Paragraphs>15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Arial </vt:lpstr>
      <vt:lpstr>Tema de Office</vt:lpstr>
      <vt:lpstr>Presentación de PowerPoint</vt:lpstr>
      <vt:lpstr>2. Presentación de Resultados del  informe de evaluación de las metas estratégicas 2024, realizado por la Universidad de Colima.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MIGUEL ANGEL SOLIS RAMÍREZ</dc:creator>
  <cp:lastModifiedBy>ALMA GABRIELA SANTA CRUZ PEREZ</cp:lastModifiedBy>
  <cp:revision>21</cp:revision>
  <dcterms:created xsi:type="dcterms:W3CDTF">2025-01-07T17:04:44Z</dcterms:created>
  <dcterms:modified xsi:type="dcterms:W3CDTF">2025-09-04T15:30:12Z</dcterms:modified>
</cp:coreProperties>
</file>